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1QBx3aBNVbbLDfjSkzjc+foAB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02A655-2C55-40ED-85AB-3C8A1678BD42}" v="1" dt="2025-03-24T14:31:37.3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104" y="-4956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bert Velleniche de Aquino Almeida" userId="1df1b4cf-cdc4-4cc1-9742-8ad70f32f8e1" providerId="ADAL" clId="{7202A655-2C55-40ED-85AB-3C8A1678BD42}"/>
    <pc:docChg chg="undo custSel modSld">
      <pc:chgData name="Allbert Velleniche de Aquino Almeida" userId="1df1b4cf-cdc4-4cc1-9742-8ad70f32f8e1" providerId="ADAL" clId="{7202A655-2C55-40ED-85AB-3C8A1678BD42}" dt="2025-03-24T14:33:09.495" v="93" actId="478"/>
      <pc:docMkLst>
        <pc:docMk/>
      </pc:docMkLst>
      <pc:sldChg chg="addSp delSp modSp mod">
        <pc:chgData name="Allbert Velleniche de Aquino Almeida" userId="1df1b4cf-cdc4-4cc1-9742-8ad70f32f8e1" providerId="ADAL" clId="{7202A655-2C55-40ED-85AB-3C8A1678BD42}" dt="2025-03-24T14:33:09.495" v="93" actId="478"/>
        <pc:sldMkLst>
          <pc:docMk/>
          <pc:sldMk cId="0" sldId="256"/>
        </pc:sldMkLst>
        <pc:picChg chg="add del">
          <ac:chgData name="Allbert Velleniche de Aquino Almeida" userId="1df1b4cf-cdc4-4cc1-9742-8ad70f32f8e1" providerId="ADAL" clId="{7202A655-2C55-40ED-85AB-3C8A1678BD42}" dt="2025-03-24T14:33:09.495" v="93" actId="478"/>
          <ac:picMkLst>
            <pc:docMk/>
            <pc:sldMk cId="0" sldId="256"/>
            <ac:picMk id="2" creationId="{1F2DAAD1-CBF2-770E-638F-E512DA005DBA}"/>
          </ac:picMkLst>
        </pc:picChg>
        <pc:picChg chg="add del mod ord">
          <ac:chgData name="Allbert Velleniche de Aquino Almeida" userId="1df1b4cf-cdc4-4cc1-9742-8ad70f32f8e1" providerId="ADAL" clId="{7202A655-2C55-40ED-85AB-3C8A1678BD42}" dt="2025-03-24T14:33:05.852" v="92" actId="167"/>
          <ac:picMkLst>
            <pc:docMk/>
            <pc:sldMk cId="0" sldId="256"/>
            <ac:picMk id="6" creationId="{F5400BDD-2E4F-F613-BE46-5EBBADA52A1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tipo&#10;&#10;O conteúdo gerado por IA pode estar incorreto.">
            <a:extLst>
              <a:ext uri="{FF2B5EF4-FFF2-40B4-BE49-F238E27FC236}">
                <a16:creationId xmlns:a16="http://schemas.microsoft.com/office/drawing/2014/main" id="{F5400BDD-2E4F-F613-BE46-5EBBADA52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5696" y="968891"/>
            <a:ext cx="12499957" cy="7708307"/>
          </a:xfrm>
          <a:prstGeom prst="rect">
            <a:avLst/>
          </a:prstGeom>
        </p:spPr>
      </p:pic>
      <p:sp>
        <p:nvSpPr>
          <p:cNvPr id="84" name="Google Shape;84;p1"/>
          <p:cNvSpPr txBox="1"/>
          <p:nvPr/>
        </p:nvSpPr>
        <p:spPr>
          <a:xfrm>
            <a:off x="17253016" y="2776355"/>
            <a:ext cx="11340200" cy="2300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Insira aqui o título do seu pôster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12422775" y="5077667"/>
            <a:ext cx="16170442" cy="1407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Insira aqui o subtítulo do seu pôster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12422775" y="6885054"/>
            <a:ext cx="16170442" cy="2517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 Sobrenome | Fatec XXXXX [email@email.com]</a:t>
            </a:r>
          </a:p>
          <a:p>
            <a:pPr lvl="0" algn="r">
              <a:lnSpc>
                <a:spcPct val="75000"/>
              </a:lnSpc>
            </a:pPr>
            <a:r>
              <a:rPr lang="pt-BR" sz="3600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Coautores (se houver) </a:t>
            </a:r>
            <a:r>
              <a:rPr lang="pt-BR" sz="36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| Instituição XXX</a:t>
            </a:r>
            <a:r>
              <a:rPr lang="pt-BR" sz="3600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3324495" y="34785166"/>
            <a:ext cx="26791200" cy="7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0" tIns="46800" rIns="360000" bIns="45700" anchor="t" anchorCtr="0">
            <a:norm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BELTRANO, Nome. </a:t>
            </a:r>
            <a:r>
              <a:rPr lang="pt-BR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livro</a:t>
            </a:r>
            <a:r>
              <a:rPr lang="pt-BR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Cidade: Editora, ano.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CICLANO, Nome; OUTRO, Nome. Título do artigo. </a:t>
            </a:r>
            <a:r>
              <a:rPr lang="pt-BR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 do periódico</a:t>
            </a:r>
            <a:r>
              <a:rPr lang="pt-BR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Cidade, v.01, n.01, pp.01-10, ano.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FULANO, Nome. </a:t>
            </a:r>
            <a:r>
              <a:rPr lang="pt-BR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da tese</a:t>
            </a:r>
            <a:r>
              <a:rPr lang="pt-BR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Tese (Doutorado em Artes). Cidade: Faculdade, ano.</a:t>
            </a:r>
            <a:endParaRPr sz="5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37779158" y="7940842"/>
            <a:ext cx="184731" cy="1191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14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0" y="1"/>
            <a:ext cx="1579419" cy="4320063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14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324495" y="8997199"/>
            <a:ext cx="12751146" cy="23979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Descreva o assunto, o tema e os pontos de discussão da pesquisa; Problematize as questões abordadas; Descreva a importância do tema e indique as contribuições da pesquisa; Apresente o objetivo geral e os objetivos específicos.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sz="8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Descreva aqui os materiais e instrumentos necessários a realização da pesquisa; Indique as pessoas envolvidas; Explique os procedimentos técnicos adotados; Aponte os critérios para registro e para análise dos dados coletados.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Indique os resultados obtidos a partir da metodologia utilizada e analise-os.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7364563" y="8973621"/>
            <a:ext cx="12751146" cy="412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sz="5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Retome os objetivos da pesquisa e confronte-os com o resultados obtidos.</a:t>
            </a:r>
            <a:endParaRPr sz="5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6CDEF2F1-9AEF-4C74-BCCF-216791FFE8EB}"/>
              </a:ext>
            </a:extLst>
          </p:cNvPr>
          <p:cNvGrpSpPr/>
          <p:nvPr/>
        </p:nvGrpSpPr>
        <p:grpSpPr>
          <a:xfrm>
            <a:off x="16533479" y="39918185"/>
            <a:ext cx="13582216" cy="1621554"/>
            <a:chOff x="16533479" y="39918185"/>
            <a:chExt cx="13582216" cy="1621554"/>
          </a:xfrm>
        </p:grpSpPr>
        <p:pic>
          <p:nvPicPr>
            <p:cNvPr id="3" name="Imagem 2" descr="Logotipo&#10;&#10;O conteúdo gerado por IA pode estar incorreto.">
              <a:extLst>
                <a:ext uri="{FF2B5EF4-FFF2-40B4-BE49-F238E27FC236}">
                  <a16:creationId xmlns:a16="http://schemas.microsoft.com/office/drawing/2014/main" id="{AB452B98-7658-AB68-974C-731EC739E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35586" t="32805" r="36023" b="32323"/>
            <a:stretch/>
          </p:blipFill>
          <p:spPr>
            <a:xfrm>
              <a:off x="16533479" y="39918185"/>
              <a:ext cx="2346986" cy="1621554"/>
            </a:xfrm>
            <a:prstGeom prst="rect">
              <a:avLst/>
            </a:prstGeom>
          </p:spPr>
        </p:pic>
        <p:pic>
          <p:nvPicPr>
            <p:cNvPr id="4" name="Imagem 3" descr="Texto, Logotipo&#10;&#10;O conteúdo gerado por IA pode estar incorreto.">
              <a:extLst>
                <a:ext uri="{FF2B5EF4-FFF2-40B4-BE49-F238E27FC236}">
                  <a16:creationId xmlns:a16="http://schemas.microsoft.com/office/drawing/2014/main" id="{90AFACD8-610F-BCBD-F391-2C9D707118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l="7929" t="22387" r="7223" b="23969"/>
            <a:stretch/>
          </p:blipFill>
          <p:spPr>
            <a:xfrm>
              <a:off x="19811997" y="39918185"/>
              <a:ext cx="10303698" cy="157232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204</Words>
  <Application>Microsoft Office PowerPoint</Application>
  <PresentationFormat>Personalizar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CORREIA MENEGUETTE</dc:creator>
  <cp:lastModifiedBy>Allbert Velleniche de Aquino Almeida</cp:lastModifiedBy>
  <cp:revision>7</cp:revision>
  <dcterms:created xsi:type="dcterms:W3CDTF">2018-09-18T18:33:55Z</dcterms:created>
  <dcterms:modified xsi:type="dcterms:W3CDTF">2025-03-24T14:33:14Z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380b4d-8a71-4241-982c-3816ad3ce8fc_Enabled">
    <vt:lpwstr>true</vt:lpwstr>
  </property>
  <property fmtid="{D5CDD505-2E9C-101B-9397-08002B2CF9AE}" pid="3" name="MSIP_Label_ff380b4d-8a71-4241-982c-3816ad3ce8fc_SetDate">
    <vt:lpwstr>2025-03-11T19:16:57Z</vt:lpwstr>
  </property>
  <property fmtid="{D5CDD505-2E9C-101B-9397-08002B2CF9AE}" pid="4" name="MSIP_Label_ff380b4d-8a71-4241-982c-3816ad3ce8fc_Method">
    <vt:lpwstr>Standard</vt:lpwstr>
  </property>
  <property fmtid="{D5CDD505-2E9C-101B-9397-08002B2CF9AE}" pid="5" name="MSIP_Label_ff380b4d-8a71-4241-982c-3816ad3ce8fc_Name">
    <vt:lpwstr>defa4170-0d19-0005-0004-bc88714345d2</vt:lpwstr>
  </property>
  <property fmtid="{D5CDD505-2E9C-101B-9397-08002B2CF9AE}" pid="6" name="MSIP_Label_ff380b4d-8a71-4241-982c-3816ad3ce8fc_SiteId">
    <vt:lpwstr>eabe64c5-68f5-4a76-8301-9577a679e449</vt:lpwstr>
  </property>
  <property fmtid="{D5CDD505-2E9C-101B-9397-08002B2CF9AE}" pid="7" name="MSIP_Label_ff380b4d-8a71-4241-982c-3816ad3ce8fc_ActionId">
    <vt:lpwstr>21b676ca-fbe2-4ec7-bd29-c1b187da50b5</vt:lpwstr>
  </property>
  <property fmtid="{D5CDD505-2E9C-101B-9397-08002B2CF9AE}" pid="8" name="MSIP_Label_ff380b4d-8a71-4241-982c-3816ad3ce8fc_ContentBits">
    <vt:lpwstr>0</vt:lpwstr>
  </property>
</Properties>
</file>