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" d="100"/>
          <a:sy n="10" d="100"/>
        </p:scale>
        <p:origin x="165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679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60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65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728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7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626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074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8212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260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009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524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139FEB-1BFE-4B5D-8511-24D95B143F88}" type="datetimeFigureOut">
              <a:rPr lang="pt-BR" smtClean="0"/>
              <a:t>04/07/2025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1C956B-0EC1-4AF7-A9AC-D00A1096FB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94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9000"/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4469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Allbert Velleniche de Aquino Almeida</dc:creator>
  <cp:lastModifiedBy>Allbert Velleniche de Aquino Almeida</cp:lastModifiedBy>
  <cp:revision>1</cp:revision>
  <dcterms:created xsi:type="dcterms:W3CDTF">2025-07-04T18:38:16Z</dcterms:created>
  <dcterms:modified xsi:type="dcterms:W3CDTF">2025-07-04T18:43:02Z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2025-07-04T18:42:42Z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005f3500-a80f-43b6-bdad-7c7461b821b2</vt:lpwstr>
  </property>
  <property fmtid="{D5CDD505-2E9C-101B-9397-08002B2CF9AE}" pid="8" name="MSIP_Label_ff380b4d-8a71-4241-982c-3816ad3ce8fc_ContentBits">
    <vt:lpwstr>0</vt:lpwstr>
  </property>
</Properties>
</file>