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460" autoAdjust="0"/>
  </p:normalViewPr>
  <p:slideViewPr>
    <p:cSldViewPr snapToGrid="0">
      <p:cViewPr>
        <p:scale>
          <a:sx n="10" d="100"/>
          <a:sy n="10" d="100"/>
        </p:scale>
        <p:origin x="204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745FF-B888-4A41-94F6-CED1F22F6644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7C85FF-3E4C-48D4-950F-3D82D0A47A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5453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7C85FF-3E4C-48D4-950F-3D82D0A47A7C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5331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656FBC-2919-2DD0-DB06-280E5FAB9B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9911" y="7070108"/>
            <a:ext cx="24299466" cy="1504022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3D26344-BAF1-AEFF-C20C-8BFC66F0B5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8E6E91A-CDF3-A463-3184-8F41179DF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217B-9D7A-491A-B513-F9333E5FC4EA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A190980-E7FC-F936-4482-B31437DC0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15E4548-70F4-9FDC-0D11-703F167BE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562A-7576-4421-9E46-9BDBEB802C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9267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243151-6BB0-A8D3-7038-B7E468CE3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673450C-41EF-19E9-DDBC-C489BDB41C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D7D9241-802F-7D0B-D5BA-91AF1A402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217B-9D7A-491A-B513-F9333E5FC4EA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28DED01-9945-8107-9D1C-C09D92266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4E9C4DB-3EB5-939A-EAA8-5F387FBE8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562A-7576-4421-9E46-9BDBEB802C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324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1E4BFDE-966A-7C00-696F-A9DF3C7483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3185741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8FC6F98-D6C2-1BE1-22B5-376AA5A03E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27451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3DA994-D5E1-C066-B2C3-D54992D77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217B-9D7A-491A-B513-F9333E5FC4EA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8E158E-9F53-7532-AD7E-9743A5DD3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15801D8-E95B-C0D4-A3B5-FA2EAFDB5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562A-7576-4421-9E46-9BDBEB802C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4246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209652-DBD5-0690-3CB2-4B5DEBA03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B87E13-F853-7F81-D967-0631F4026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4BAA22A-1D25-F497-569E-75D8F28E1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217B-9D7A-491A-B513-F9333E5FC4EA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B418F9-26D1-97FA-C65C-5436388DE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B9C392-DC99-7241-1EE4-712B81B64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562A-7576-4421-9E46-9BDBEB802C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2862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B32D6D-64F3-AA13-FB51-0E1E04B4A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576" y="10770165"/>
            <a:ext cx="27944386" cy="17970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3FFDC84-B3CF-00A4-D891-E6548BF3E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0576" y="28910433"/>
            <a:ext cx="27944386" cy="945013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4558ED-06F1-D227-934A-CCE193C92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217B-9D7A-491A-B513-F9333E5FC4EA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2CF5DB4-5D3A-02C5-F287-2341BDE13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CF3AF3B-EB07-2E69-D612-4B2FCF7CD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562A-7576-4421-9E46-9BDBEB802C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789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75A6A5-7EAA-33FB-270C-477C23758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BFA625-3A27-CDB4-651B-5E4E559039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1654B8D-D997-A29E-0A4B-672D5DCD1A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E94956C-5025-2D78-C7D9-8731DA9BE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217B-9D7A-491A-B513-F9333E5FC4EA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FF1E749-95D6-3519-07BB-001920F91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6478D0B-96F0-4F78-EC83-894B06B21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562A-7576-4421-9E46-9BDBEB802C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1105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658956-151F-E068-A5DF-9689DEF06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671" y="2300037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07AAC81-DF1B-FD89-E162-A9ADFAD86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1672" y="10590160"/>
            <a:ext cx="13706416" cy="51900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53EB0ED-1EAA-1102-64F8-194F5C0D5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31672" y="15780233"/>
            <a:ext cx="13706416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6B99CF6-35A8-7967-A5FC-F23F0A29DA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402140" y="10590160"/>
            <a:ext cx="13773917" cy="51900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095A448-39DE-B903-29F0-80A6BC608E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402140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69B4F5E-56B4-72F7-C8D5-953A1B6A8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217B-9D7A-491A-B513-F9333E5FC4EA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4FC0950-7DDB-450A-1D10-6F4A9840F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1CF75BD-5144-A8A5-82A8-65C216E3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562A-7576-4421-9E46-9BDBEB802C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8207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0D72F3-E8DD-09E8-2459-8EEA74BAE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C6DBC4F-6B65-6E06-C44F-8020FD4E1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217B-9D7A-491A-B513-F9333E5FC4EA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504BD10-0FBE-FAA4-8C41-03EED84C9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88AFA07-7B12-C4DE-B718-8B3226058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562A-7576-4421-9E46-9BDBEB802C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0521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8492EAD-8DCC-DB60-B0A2-A54892AAE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217B-9D7A-491A-B513-F9333E5FC4EA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A619896-15A9-B00A-DB9D-FCF0AB4A1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6A2544E-13D7-C397-6E19-79E6B1255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562A-7576-4421-9E46-9BDBEB802C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6500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63794D-766B-8A19-52BB-D688F6B4A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672" y="2880042"/>
            <a:ext cx="10449613" cy="1008014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6AAB5A-D292-6869-3A0C-E9D7A48E3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3917" y="6220095"/>
            <a:ext cx="16402140" cy="3070045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DC4871D-A684-F131-5857-A07256F672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1672" y="12960191"/>
            <a:ext cx="10449613" cy="2401035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F53022-8ED3-DBD6-BFB3-567A0D813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217B-9D7A-491A-B513-F9333E5FC4EA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22652F5-F5CC-9822-D7A6-FE472EBF4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13D5724-00CB-6844-7F68-A08272008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562A-7576-4421-9E46-9BDBEB802C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1075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0CBF4D-2332-DF0F-7AA7-BA3A1946E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672" y="2880042"/>
            <a:ext cx="10449613" cy="1008014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E4EC74E-0265-C92B-238B-FDC0D11EE2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3773917" y="6220095"/>
            <a:ext cx="16402140" cy="307004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DE5F9F1-9663-FCB0-6B74-304CD3EFA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1672" y="12960191"/>
            <a:ext cx="10449613" cy="2401035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0BCABEF-F5EB-2DA3-CE17-B7F76C54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217B-9D7A-491A-B513-F9333E5FC4EA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6BF4FF-46AF-E7D7-2B0E-6AD8575AF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B175B90-9CE3-FA1A-6790-9F1C2E257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562A-7576-4421-9E46-9BDBEB802C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1712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AA7A698-7D8E-47FB-51D9-BEC4C053F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7451" y="2300037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D8055E5-912C-E412-830A-B25E6AE8A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04D51EB-622C-EC2D-843E-DA8FD0D3FA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27451" y="40040594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6217B-9D7A-491A-B513-F9333E5FC4EA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59093FA-BF15-1827-0ED6-4ACE5FA7AF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32264" y="40040594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E01EC4A-4F3A-2946-B1A2-B44085E5E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81997" y="40040594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9562A-7576-4421-9E46-9BDBEB802C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695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19183317-BACF-8F4D-B083-F2F163712D82}"/>
              </a:ext>
            </a:extLst>
          </p:cNvPr>
          <p:cNvSpPr txBox="1"/>
          <p:nvPr/>
        </p:nvSpPr>
        <p:spPr>
          <a:xfrm>
            <a:off x="3468382" y="5416062"/>
            <a:ext cx="25462523" cy="12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7F88235D-A0BA-D84D-AF67-6257779DA7E1}"/>
              </a:ext>
            </a:extLst>
          </p:cNvPr>
          <p:cNvSpPr txBox="1"/>
          <p:nvPr/>
        </p:nvSpPr>
        <p:spPr>
          <a:xfrm>
            <a:off x="1688123" y="8407513"/>
            <a:ext cx="14511521" cy="414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dirty="0">
                <a:latin typeface="Arial" panose="020B0604020202020204" pitchFamily="34" charset="0"/>
                <a:cs typeface="Arial" panose="020B0604020202020204" pitchFamily="34" charset="0"/>
              </a:rPr>
              <a:t>Conteúdo do banner usando a fonte Arial, alinhamento justificado e tamanho ajustável para quantidade de texto</a:t>
            </a:r>
          </a:p>
          <a:p>
            <a:endParaRPr lang="pt-B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4400" b="1" dirty="0">
                <a:latin typeface="Arial" panose="020B0604020202020204" pitchFamily="34" charset="0"/>
                <a:cs typeface="Arial" panose="020B0604020202020204" pitchFamily="34" charset="0"/>
              </a:rPr>
              <a:t>É possível uso de imagens, gráficos e tabelas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8E59747F-CF3F-D544-96F1-8D7C25609C32}"/>
              </a:ext>
            </a:extLst>
          </p:cNvPr>
          <p:cNvSpPr txBox="1"/>
          <p:nvPr/>
        </p:nvSpPr>
        <p:spPr>
          <a:xfrm>
            <a:off x="16881230" y="8266836"/>
            <a:ext cx="14511521" cy="414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dirty="0">
                <a:latin typeface="Arial" panose="020B0604020202020204" pitchFamily="34" charset="0"/>
                <a:cs typeface="Arial" panose="020B0604020202020204" pitchFamily="34" charset="0"/>
              </a:rPr>
              <a:t>Conteúdo do banner usando a fonte Arial, alinhamento justificado e tamanho ajustável para quantidade de texto</a:t>
            </a:r>
          </a:p>
          <a:p>
            <a:endParaRPr lang="pt-B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4400" b="1" dirty="0">
                <a:latin typeface="Arial" panose="020B0604020202020204" pitchFamily="34" charset="0"/>
                <a:cs typeface="Arial" panose="020B0604020202020204" pitchFamily="34" charset="0"/>
              </a:rPr>
              <a:t>É possível uso de imagens, gráficos e tabelas</a:t>
            </a:r>
          </a:p>
        </p:txBody>
      </p:sp>
    </p:spTree>
    <p:extLst>
      <p:ext uri="{BB962C8B-B14F-4D97-AF65-F5344CB8AC3E}">
        <p14:creationId xmlns:p14="http://schemas.microsoft.com/office/powerpoint/2010/main" val="706795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54</Words>
  <Application>Microsoft Office PowerPoint</Application>
  <PresentationFormat>Personalizar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Daniela Soares dos Santos</dc:creator>
  <cp:lastModifiedBy>Daniela Soares dos Santos</cp:lastModifiedBy>
  <cp:revision>6</cp:revision>
  <dcterms:created xsi:type="dcterms:W3CDTF">2023-10-02T17:00:24Z</dcterms:created>
  <dcterms:modified xsi:type="dcterms:W3CDTF">2024-10-04T16:55:38Z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f380b4d-8a71-4241-982c-3816ad3ce8fc_Enabled">
    <vt:lpwstr>true</vt:lpwstr>
  </property>
  <property fmtid="{D5CDD505-2E9C-101B-9397-08002B2CF9AE}" pid="3" name="MSIP_Label_ff380b4d-8a71-4241-982c-3816ad3ce8fc_SetDate">
    <vt:lpwstr>2023-10-02T17:11:06Z</vt:lpwstr>
  </property>
  <property fmtid="{D5CDD505-2E9C-101B-9397-08002B2CF9AE}" pid="4" name="MSIP_Label_ff380b4d-8a71-4241-982c-3816ad3ce8fc_Method">
    <vt:lpwstr>Standard</vt:lpwstr>
  </property>
  <property fmtid="{D5CDD505-2E9C-101B-9397-08002B2CF9AE}" pid="5" name="MSIP_Label_ff380b4d-8a71-4241-982c-3816ad3ce8fc_Name">
    <vt:lpwstr>defa4170-0d19-0005-0004-bc88714345d2</vt:lpwstr>
  </property>
  <property fmtid="{D5CDD505-2E9C-101B-9397-08002B2CF9AE}" pid="6" name="MSIP_Label_ff380b4d-8a71-4241-982c-3816ad3ce8fc_SiteId">
    <vt:lpwstr>eabe64c5-68f5-4a76-8301-9577a679e449</vt:lpwstr>
  </property>
  <property fmtid="{D5CDD505-2E9C-101B-9397-08002B2CF9AE}" pid="7" name="MSIP_Label_ff380b4d-8a71-4241-982c-3816ad3ce8fc_ActionId">
    <vt:lpwstr>910b661a-7d62-4517-8f6f-837449348f63</vt:lpwstr>
  </property>
  <property fmtid="{D5CDD505-2E9C-101B-9397-08002B2CF9AE}" pid="8" name="MSIP_Label_ff380b4d-8a71-4241-982c-3816ad3ce8fc_ContentBits">
    <vt:lpwstr>0</vt:lpwstr>
  </property>
</Properties>
</file>