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9753600" cy="7315200"/>
  <p:notesSz cx="6858000" cy="9144000"/>
  <p:embeddedFontLst>
    <p:embeddedFont>
      <p:font typeface="Open Sans Bold" panose="020B0604020202020204" charset="0"/>
      <p:regular r:id="rId4"/>
    </p:embeddedFont>
    <p:embeddedFont>
      <p:font typeface="Poppi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BC2BCF6-5356-05C6-FF86-3BE5E6D62AFB}"/>
              </a:ext>
            </a:extLst>
          </p:cNvPr>
          <p:cNvSpPr/>
          <p:nvPr userDrawn="1"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6120" b="-8089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A1DDE312-58D5-32CB-D8E4-2BE886B94F2F}"/>
              </a:ext>
            </a:extLst>
          </p:cNvPr>
          <p:cNvSpPr/>
          <p:nvPr userDrawn="1"/>
        </p:nvSpPr>
        <p:spPr>
          <a:xfrm>
            <a:off x="190236" y="229667"/>
            <a:ext cx="2499431" cy="1003706"/>
          </a:xfrm>
          <a:custGeom>
            <a:avLst/>
            <a:gdLst/>
            <a:ahLst/>
            <a:cxnLst/>
            <a:rect l="l" t="t" r="r" b="b"/>
            <a:pathLst>
              <a:path w="2499431" h="1003706">
                <a:moveTo>
                  <a:pt x="0" y="0"/>
                </a:moveTo>
                <a:lnTo>
                  <a:pt x="2499431" y="0"/>
                </a:lnTo>
                <a:lnTo>
                  <a:pt x="2499431" y="1003706"/>
                </a:lnTo>
                <a:lnTo>
                  <a:pt x="0" y="1003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5570" b="-176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758B866D-3D75-A2E9-2304-1A649F6A9F37}"/>
              </a:ext>
            </a:extLst>
          </p:cNvPr>
          <p:cNvSpPr/>
          <p:nvPr userDrawn="1"/>
        </p:nvSpPr>
        <p:spPr>
          <a:xfrm flipV="1">
            <a:off x="190236" y="1504011"/>
            <a:ext cx="945392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3B17FA2-184D-956B-AD8D-0257F5AC7DA9}"/>
              </a:ext>
            </a:extLst>
          </p:cNvPr>
          <p:cNvSpPr/>
          <p:nvPr userDrawn="1"/>
        </p:nvSpPr>
        <p:spPr>
          <a:xfrm>
            <a:off x="5149673" y="274694"/>
            <a:ext cx="4494492" cy="584602"/>
          </a:xfrm>
          <a:custGeom>
            <a:avLst/>
            <a:gdLst/>
            <a:ahLst/>
            <a:cxnLst/>
            <a:rect l="l" t="t" r="r" b="b"/>
            <a:pathLst>
              <a:path w="4494492" h="584602">
                <a:moveTo>
                  <a:pt x="0" y="0"/>
                </a:moveTo>
                <a:lnTo>
                  <a:pt x="4494492" y="0"/>
                </a:lnTo>
                <a:lnTo>
                  <a:pt x="4494492" y="584602"/>
                </a:lnTo>
                <a:lnTo>
                  <a:pt x="0" y="58460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9912568-F59D-9808-0C71-291040DB457C}"/>
              </a:ext>
            </a:extLst>
          </p:cNvPr>
          <p:cNvSpPr txBox="1"/>
          <p:nvPr userDrawn="1"/>
        </p:nvSpPr>
        <p:spPr>
          <a:xfrm>
            <a:off x="5285265" y="1170162"/>
            <a:ext cx="4327724" cy="2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04"/>
              </a:lnSpc>
            </a:pPr>
            <a:r>
              <a:rPr lang="en-US" sz="1146" b="1">
                <a:solidFill>
                  <a:srgbClr val="EC3D4E"/>
                </a:solidFill>
                <a:latin typeface="Poppins Bold"/>
                <a:ea typeface="Poppins Bold"/>
                <a:cs typeface="Poppins Bold"/>
                <a:sym typeface="Poppins Bold"/>
              </a:rPr>
              <a:t>Tema: Abordagem por Projetos: práticas e possibilidades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434" r="-82309" b="-294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90236" y="229667"/>
            <a:ext cx="2499431" cy="1003706"/>
          </a:xfrm>
          <a:custGeom>
            <a:avLst/>
            <a:gdLst/>
            <a:ahLst/>
            <a:cxnLst/>
            <a:rect l="l" t="t" r="r" b="b"/>
            <a:pathLst>
              <a:path w="2499431" h="1003706">
                <a:moveTo>
                  <a:pt x="0" y="0"/>
                </a:moveTo>
                <a:lnTo>
                  <a:pt x="2499431" y="0"/>
                </a:lnTo>
                <a:lnTo>
                  <a:pt x="2499431" y="1003706"/>
                </a:lnTo>
                <a:lnTo>
                  <a:pt x="0" y="10037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570" b="-176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flipV="1">
            <a:off x="190236" y="1504011"/>
            <a:ext cx="945392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5149673" y="274694"/>
            <a:ext cx="4494492" cy="584602"/>
          </a:xfrm>
          <a:custGeom>
            <a:avLst/>
            <a:gdLst/>
            <a:ahLst/>
            <a:cxnLst/>
            <a:rect l="l" t="t" r="r" b="b"/>
            <a:pathLst>
              <a:path w="4494492" h="584602">
                <a:moveTo>
                  <a:pt x="0" y="0"/>
                </a:moveTo>
                <a:lnTo>
                  <a:pt x="4494492" y="0"/>
                </a:lnTo>
                <a:lnTo>
                  <a:pt x="4494492" y="584602"/>
                </a:lnTo>
                <a:lnTo>
                  <a:pt x="0" y="5846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5285265" y="1170162"/>
            <a:ext cx="4327724" cy="2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04"/>
              </a:lnSpc>
            </a:pPr>
            <a:r>
              <a:rPr lang="en-US" sz="1146" b="1">
                <a:solidFill>
                  <a:srgbClr val="EC3D4E"/>
                </a:solidFill>
                <a:latin typeface="Poppins Bold"/>
                <a:ea typeface="Poppins Bold"/>
                <a:cs typeface="Poppins Bold"/>
                <a:sym typeface="Poppins Bold"/>
              </a:rPr>
              <a:t>Tema: Abordagem por Projetos: práticas e possibilidades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1413" y="2641932"/>
            <a:ext cx="9422752" cy="68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8"/>
              </a:lnSpc>
            </a:pPr>
            <a:r>
              <a:rPr lang="en-US" sz="3991" b="1" dirty="0" err="1">
                <a:solidFill>
                  <a:srgbClr val="EC3D4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</a:t>
            </a:r>
            <a:r>
              <a:rPr lang="en-US" sz="3991" b="1" dirty="0">
                <a:solidFill>
                  <a:srgbClr val="EC3D4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do </a:t>
            </a:r>
            <a:r>
              <a:rPr lang="en-US" sz="3991" b="1" dirty="0" err="1">
                <a:solidFill>
                  <a:srgbClr val="EC3D4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artigo</a:t>
            </a:r>
            <a:endParaRPr lang="en-US" sz="3991" b="1" dirty="0">
              <a:solidFill>
                <a:srgbClr val="EC3D4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5424" y="4475335"/>
            <a:ext cx="9422752" cy="465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8"/>
              </a:lnSpc>
            </a:pPr>
            <a:r>
              <a:rPr lang="en-US" sz="2691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Nome do(s) prof(s)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424" y="5136475"/>
            <a:ext cx="9422752" cy="465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8"/>
              </a:lnSpc>
            </a:pPr>
            <a:r>
              <a:rPr lang="en-US" sz="2691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Nome da </a:t>
            </a:r>
            <a:r>
              <a:rPr lang="en-US" sz="2691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Instituição</a:t>
            </a:r>
            <a:r>
              <a:rPr lang="en-US" sz="2691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Ensino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424" y="6526530"/>
            <a:ext cx="9422752" cy="465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8"/>
              </a:lnSpc>
            </a:pPr>
            <a:r>
              <a:rPr lang="en-US" sz="26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Personalizar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Poppins Bold</vt:lpstr>
      <vt:lpstr>Arial</vt:lpstr>
      <vt:lpstr>Open Sans Bold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FMA</dc:title>
  <cp:lastModifiedBy>Thais Lari Braga Cilli</cp:lastModifiedBy>
  <cp:revision>2</cp:revision>
  <dcterms:created xsi:type="dcterms:W3CDTF">2006-08-16T00:00:00Z</dcterms:created>
  <dcterms:modified xsi:type="dcterms:W3CDTF">2024-09-27T17:30:43Z</dcterms:modified>
  <dc:identifier>DAGR-fyKdz8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2024-09-27T17:29:31Z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623acb84-aade-424b-a2b5-fa5b3cbb9620</vt:lpwstr>
  </property>
  <property fmtid="{D5CDD505-2E9C-101B-9397-08002B2CF9AE}" pid="8" name="MSIP_Label_ff380b4d-8a71-4241-982c-3816ad3ce8fc_ContentBits">
    <vt:lpwstr>0</vt:lpwstr>
  </property>
</Properties>
</file>