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9D"/>
    <a:srgbClr val="CA3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>
        <p:scale>
          <a:sx n="25" d="100"/>
          <a:sy n="25" d="100"/>
        </p:scale>
        <p:origin x="1186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3F58A9-5C45-2504-5D35-BD4552F27A3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70560" y="4541520"/>
            <a:ext cx="30845760" cy="201168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b="1">
                <a:solidFill>
                  <a:srgbClr val="009D9D"/>
                </a:solidFill>
              </a:defRPr>
            </a:lvl1pPr>
            <a:lvl2pPr marL="457200" indent="0">
              <a:buNone/>
              <a:defRPr sz="3600" b="1"/>
            </a:lvl2pPr>
            <a:lvl3pPr marL="914400" indent="0">
              <a:buNone/>
              <a:defRPr sz="3600" b="1"/>
            </a:lvl3pPr>
            <a:lvl4pPr marL="1371600" indent="0">
              <a:buNone/>
              <a:defRPr sz="3600" b="1"/>
            </a:lvl4pPr>
            <a:lvl5pPr marL="1828800" indent="0">
              <a:buNone/>
              <a:defRPr sz="3600" b="1"/>
            </a:lvl5pPr>
          </a:lstStyle>
          <a:p>
            <a:pPr lvl="0"/>
            <a:r>
              <a:rPr lang="pt-BR" dirty="0"/>
              <a:t>TÍTULO E SUBTÍTULO EM LETRA MAIÚSCULA</a:t>
            </a: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5006003E-2C8F-82A8-AE6B-FECF022FE18B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0560" y="6736080"/>
            <a:ext cx="30845760" cy="11271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/>
            </a:lvl1pPr>
            <a:lvl2pPr marL="457200" indent="0">
              <a:buNone/>
              <a:defRPr sz="3600" b="1"/>
            </a:lvl2pPr>
            <a:lvl3pPr marL="914400" indent="0">
              <a:buNone/>
              <a:defRPr sz="3600" b="1"/>
            </a:lvl3pPr>
            <a:lvl4pPr marL="1371600" indent="0">
              <a:buNone/>
              <a:defRPr sz="3600" b="1"/>
            </a:lvl4pPr>
            <a:lvl5pPr marL="1828800" indent="0">
              <a:buNone/>
              <a:defRPr sz="3600" b="1"/>
            </a:lvl5pPr>
          </a:lstStyle>
          <a:p>
            <a:pPr lvl="0"/>
            <a:r>
              <a:rPr lang="it-IT" dirty="0"/>
              <a:t>Nome Integrante 1, Nome Integrante 2, Nome Integrante 3</a:t>
            </a:r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5B91F36F-4659-2D20-B763-6C299CF866B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70560" y="8138160"/>
            <a:ext cx="15239683" cy="324002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/>
            </a:lvl1pPr>
            <a:lvl2pPr marL="457200" indent="0">
              <a:buNone/>
              <a:defRPr sz="3600" b="1"/>
            </a:lvl2pPr>
            <a:lvl3pPr marL="914400" indent="0">
              <a:buNone/>
              <a:defRPr sz="3600" b="1"/>
            </a:lvl3pPr>
            <a:lvl4pPr marL="1371600" indent="0">
              <a:buNone/>
              <a:defRPr sz="3600" b="1"/>
            </a:lvl4pPr>
            <a:lvl5pPr marL="1828800" indent="0">
              <a:buNone/>
              <a:defRPr sz="3600" b="1"/>
            </a:lvl5pPr>
          </a:lstStyle>
          <a:p>
            <a:pPr lvl="0"/>
            <a:r>
              <a:rPr lang="pt-BR" dirty="0"/>
              <a:t>Conteúdo do poster</a:t>
            </a:r>
          </a:p>
        </p:txBody>
      </p:sp>
      <p:sp>
        <p:nvSpPr>
          <p:cNvPr id="8" name="Espaço Reservado para Conteúdo 6">
            <a:extLst>
              <a:ext uri="{FF2B5EF4-FFF2-40B4-BE49-F238E27FC236}">
                <a16:creationId xmlns:a16="http://schemas.microsoft.com/office/drawing/2014/main" id="{50009A18-DA49-56D5-6621-DD03322E87F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6276637" y="8138160"/>
            <a:ext cx="15239683" cy="324002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0"/>
            </a:lvl1pPr>
            <a:lvl2pPr marL="457200" indent="0">
              <a:buNone/>
              <a:defRPr sz="3600" b="1"/>
            </a:lvl2pPr>
            <a:lvl3pPr marL="914400" indent="0">
              <a:buNone/>
              <a:defRPr sz="3600" b="1"/>
            </a:lvl3pPr>
            <a:lvl4pPr marL="1371600" indent="0">
              <a:buNone/>
              <a:defRPr sz="3600" b="1"/>
            </a:lvl4pPr>
            <a:lvl5pPr marL="1828800" indent="0">
              <a:buNone/>
              <a:defRPr sz="3600" b="1"/>
            </a:lvl5pPr>
          </a:lstStyle>
          <a:p>
            <a:pPr lvl="0"/>
            <a:r>
              <a:rPr lang="pt-BR" dirty="0"/>
              <a:t>Conteúdo do poster</a:t>
            </a:r>
          </a:p>
        </p:txBody>
      </p:sp>
    </p:spTree>
    <p:extLst>
      <p:ext uri="{BB962C8B-B14F-4D97-AF65-F5344CB8AC3E}">
        <p14:creationId xmlns:p14="http://schemas.microsoft.com/office/powerpoint/2010/main" val="203257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Texto&#10;&#10;Descrição gerada automaticamente">
            <a:extLst>
              <a:ext uri="{FF2B5EF4-FFF2-40B4-BE49-F238E27FC236}">
                <a16:creationId xmlns:a16="http://schemas.microsoft.com/office/drawing/2014/main" id="{214BCDE6-6370-B771-9FB3-60796A3C61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7" r="56163" b="82853"/>
          <a:stretch/>
        </p:blipFill>
        <p:spPr>
          <a:xfrm>
            <a:off x="323990" y="535434"/>
            <a:ext cx="7966531" cy="3249145"/>
          </a:xfrm>
          <a:prstGeom prst="rect">
            <a:avLst/>
          </a:prstGeom>
        </p:spPr>
      </p:pic>
      <p:pic>
        <p:nvPicPr>
          <p:cNvPr id="12" name="Imagem 11" descr="Texto&#10;&#10;Descrição gerada automaticamente">
            <a:extLst>
              <a:ext uri="{FF2B5EF4-FFF2-40B4-BE49-F238E27FC236}">
                <a16:creationId xmlns:a16="http://schemas.microsoft.com/office/drawing/2014/main" id="{304B2B00-FCF2-E430-1E27-05F46514F0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" t="87069" r="131" b="688"/>
          <a:stretch/>
        </p:blipFill>
        <p:spPr>
          <a:xfrm>
            <a:off x="9542046" y="41372709"/>
            <a:ext cx="13315196" cy="1584380"/>
          </a:xfrm>
          <a:prstGeom prst="rect">
            <a:avLst/>
          </a:prstGeom>
        </p:spPr>
      </p:pic>
      <p:cxnSp>
        <p:nvCxnSpPr>
          <p:cNvPr id="14" name="Conector reto 13">
            <a:extLst>
              <a:ext uri="{FF2B5EF4-FFF2-40B4-BE49-F238E27FC236}">
                <a16:creationId xmlns:a16="http://schemas.microsoft.com/office/drawing/2014/main" id="{9C06B231-A033-E183-8595-662515753EE7}"/>
              </a:ext>
            </a:extLst>
          </p:cNvPr>
          <p:cNvCxnSpPr>
            <a:cxnSpLocks/>
          </p:cNvCxnSpPr>
          <p:nvPr userDrawn="1"/>
        </p:nvCxnSpPr>
        <p:spPr>
          <a:xfrm>
            <a:off x="0" y="40945989"/>
            <a:ext cx="32399288" cy="0"/>
          </a:xfrm>
          <a:prstGeom prst="line">
            <a:avLst/>
          </a:prstGeom>
          <a:ln w="19050">
            <a:solidFill>
              <a:srgbClr val="CA3A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 descr="Uma imagem contendo Texto&#10;&#10;Descrição gerada automaticamente">
            <a:extLst>
              <a:ext uri="{FF2B5EF4-FFF2-40B4-BE49-F238E27FC236}">
                <a16:creationId xmlns:a16="http://schemas.microsoft.com/office/drawing/2014/main" id="{69E5A149-18B7-551B-144C-2CFDE823521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83" t="2585" b="83673"/>
          <a:stretch/>
        </p:blipFill>
        <p:spPr>
          <a:xfrm>
            <a:off x="24410443" y="1129775"/>
            <a:ext cx="7664855" cy="2644252"/>
          </a:xfrm>
          <a:prstGeom prst="rect">
            <a:avLst/>
          </a:prstGeom>
        </p:spPr>
      </p:pic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50768300-072A-B4EB-60BF-2691C672FA4C}"/>
              </a:ext>
            </a:extLst>
          </p:cNvPr>
          <p:cNvCxnSpPr>
            <a:cxnSpLocks/>
          </p:cNvCxnSpPr>
          <p:nvPr userDrawn="1"/>
        </p:nvCxnSpPr>
        <p:spPr>
          <a:xfrm>
            <a:off x="-323990" y="4257816"/>
            <a:ext cx="32399288" cy="0"/>
          </a:xfrm>
          <a:prstGeom prst="line">
            <a:avLst/>
          </a:prstGeom>
          <a:ln w="19050">
            <a:solidFill>
              <a:srgbClr val="CA3A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23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07BEE21B-5537-E06A-CBC4-3C48A227B8F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4613E20-48E9-51E6-B849-CF3B21EF74B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71DEC73-89A1-4A49-7E5C-34A776EDE11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3A0FEF57-0705-4B56-C2F0-F75B2E693A2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4497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Eddy Antonini</dc:creator>
  <cp:lastModifiedBy>Thais Lari Braga Cilli</cp:lastModifiedBy>
  <cp:revision>3</cp:revision>
  <dcterms:created xsi:type="dcterms:W3CDTF">2023-04-04T21:28:16Z</dcterms:created>
  <dcterms:modified xsi:type="dcterms:W3CDTF">2023-09-01T22:39:07Z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f380b4d-8a71-4241-982c-3816ad3ce8fc_Enabled">
    <vt:lpwstr>true</vt:lpwstr>
  </property>
  <property fmtid="{D5CDD505-2E9C-101B-9397-08002B2CF9AE}" pid="3" name="MSIP_Label_ff380b4d-8a71-4241-982c-3816ad3ce8fc_SetDate">
    <vt:lpwstr>2023-09-01T22:38:17Z</vt:lpwstr>
  </property>
  <property fmtid="{D5CDD505-2E9C-101B-9397-08002B2CF9AE}" pid="4" name="MSIP_Label_ff380b4d-8a71-4241-982c-3816ad3ce8fc_Method">
    <vt:lpwstr>Standard</vt:lpwstr>
  </property>
  <property fmtid="{D5CDD505-2E9C-101B-9397-08002B2CF9AE}" pid="5" name="MSIP_Label_ff380b4d-8a71-4241-982c-3816ad3ce8fc_Name">
    <vt:lpwstr>defa4170-0d19-0005-0004-bc88714345d2</vt:lpwstr>
  </property>
  <property fmtid="{D5CDD505-2E9C-101B-9397-08002B2CF9AE}" pid="6" name="MSIP_Label_ff380b4d-8a71-4241-982c-3816ad3ce8fc_SiteId">
    <vt:lpwstr>eabe64c5-68f5-4a76-8301-9577a679e449</vt:lpwstr>
  </property>
  <property fmtid="{D5CDD505-2E9C-101B-9397-08002B2CF9AE}" pid="7" name="MSIP_Label_ff380b4d-8a71-4241-982c-3816ad3ce8fc_ActionId">
    <vt:lpwstr>bd9f8bba-5a02-4c50-9136-b93e3e40839c</vt:lpwstr>
  </property>
  <property fmtid="{D5CDD505-2E9C-101B-9397-08002B2CF9AE}" pid="8" name="MSIP_Label_ff380b4d-8a71-4241-982c-3816ad3ce8fc_ContentBits">
    <vt:lpwstr>0</vt:lpwstr>
  </property>
</Properties>
</file>