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3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5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214BCDE6-6370-B771-9FB3-60796A3C6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r="56163" b="82853"/>
          <a:stretch/>
        </p:blipFill>
        <p:spPr>
          <a:xfrm>
            <a:off x="121919" y="104353"/>
            <a:ext cx="2997842" cy="1261151"/>
          </a:xfrm>
          <a:prstGeom prst="rect">
            <a:avLst/>
          </a:prstGeom>
        </p:spPr>
      </p:pic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FBB21346-18B7-33E5-4458-6A71C12121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6" r="132" b="82853"/>
          <a:stretch/>
        </p:blipFill>
        <p:spPr>
          <a:xfrm>
            <a:off x="9220740" y="104352"/>
            <a:ext cx="2849341" cy="1261151"/>
          </a:xfrm>
          <a:prstGeom prst="rect">
            <a:avLst/>
          </a:prstGeom>
        </p:spPr>
      </p:pic>
      <p:pic>
        <p:nvPicPr>
          <p:cNvPr id="12" name="Imagem 11" descr="Texto&#10;&#10;Descrição gerada automaticamente">
            <a:extLst>
              <a:ext uri="{FF2B5EF4-FFF2-40B4-BE49-F238E27FC236}">
                <a16:creationId xmlns:a16="http://schemas.microsoft.com/office/drawing/2014/main" id="{304B2B00-FCF2-E430-1E27-05F46514F0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" t="87069" r="131" b="688"/>
          <a:stretch/>
        </p:blipFill>
        <p:spPr>
          <a:xfrm>
            <a:off x="3590715" y="6193536"/>
            <a:ext cx="5010569" cy="614975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C06B231-A033-E183-8595-662515753EE7}"/>
              </a:ext>
            </a:extLst>
          </p:cNvPr>
          <p:cNvCxnSpPr>
            <a:cxnSpLocks/>
          </p:cNvCxnSpPr>
          <p:nvPr userDrawn="1"/>
        </p:nvCxnSpPr>
        <p:spPr>
          <a:xfrm>
            <a:off x="0" y="6102096"/>
            <a:ext cx="12192000" cy="0"/>
          </a:xfrm>
          <a:prstGeom prst="line">
            <a:avLst/>
          </a:prstGeom>
          <a:ln w="19050">
            <a:solidFill>
              <a:srgbClr val="CA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 descr="Uma imagem contendo Texto&#10;&#10;Descrição gerada automaticamente">
            <a:extLst>
              <a:ext uri="{FF2B5EF4-FFF2-40B4-BE49-F238E27FC236}">
                <a16:creationId xmlns:a16="http://schemas.microsoft.com/office/drawing/2014/main" id="{C295ED76-54FD-D9AC-0126-4B00AE040A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3" t="2585" b="83673"/>
          <a:stretch/>
        </p:blipFill>
        <p:spPr>
          <a:xfrm>
            <a:off x="9187929" y="251928"/>
            <a:ext cx="2884328" cy="1026366"/>
          </a:xfrm>
          <a:prstGeom prst="rect">
            <a:avLst/>
          </a:prstGeom>
        </p:spPr>
      </p:pic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69E5A149-18B7-551B-144C-2CFDE8235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3" t="2585" b="83673"/>
          <a:stretch/>
        </p:blipFill>
        <p:spPr>
          <a:xfrm>
            <a:off x="9185761" y="251928"/>
            <a:ext cx="2884320" cy="102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747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Eddy Antonini</dc:creator>
  <cp:lastModifiedBy>Mariane Teixeira</cp:lastModifiedBy>
  <cp:revision>2</cp:revision>
  <dcterms:created xsi:type="dcterms:W3CDTF">2023-04-04T21:28:16Z</dcterms:created>
  <dcterms:modified xsi:type="dcterms:W3CDTF">2023-04-11T17:22:32Z</dcterms:modified>
</cp:coreProperties>
</file>